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  <p:sldMasterId id="2147483696" r:id="rId2"/>
    <p:sldMasterId id="2147483672" r:id="rId3"/>
  </p:sldMasterIdLst>
  <p:notesMasterIdLst>
    <p:notesMasterId r:id="rId5"/>
  </p:notesMasterIdLst>
  <p:handoutMasterIdLst>
    <p:handoutMasterId r:id="rId6"/>
  </p:handoutMasterIdLst>
  <p:sldIdLst>
    <p:sldId id="320" r:id="rId4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666666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666666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666666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666666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666666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rgbClr val="666666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rgbClr val="666666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rgbClr val="666666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rgbClr val="666666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328"/>
    <a:srgbClr val="606A70"/>
    <a:srgbClr val="666666"/>
    <a:srgbClr val="F58026"/>
    <a:srgbClr val="006892"/>
    <a:srgbClr val="F58025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yst layout 3 - markeringsfarv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yst layout 1 - markeringsfarv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3" autoAdjust="0"/>
    <p:restoredTop sz="76404" autoAdjust="0"/>
  </p:normalViewPr>
  <p:slideViewPr>
    <p:cSldViewPr>
      <p:cViewPr varScale="1">
        <p:scale>
          <a:sx n="93" d="100"/>
          <a:sy n="93" d="100"/>
        </p:scale>
        <p:origin x="26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90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B9AFD-392D-45CA-B5FE-8B8B3C6766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903748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for at redigere teksttypografien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BA8E4868-1B60-4D17-96CA-1CEA5569CAE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000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diasbillede 1">
            <a:extLst>
              <a:ext uri="{FF2B5EF4-FFF2-40B4-BE49-F238E27FC236}">
                <a16:creationId xmlns:a16="http://schemas.microsoft.com/office/drawing/2014/main" id="{C2A65A18-1C42-2A43-94F1-DDD552CD11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dsholder til noter 2">
            <a:extLst>
              <a:ext uri="{FF2B5EF4-FFF2-40B4-BE49-F238E27FC236}">
                <a16:creationId xmlns:a16="http://schemas.microsoft.com/office/drawing/2014/main" id="{933F3280-FCEF-5C4B-BF5A-4F1C84CDE4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a-DK"/>
          </a:p>
        </p:txBody>
      </p:sp>
      <p:sp>
        <p:nvSpPr>
          <p:cNvPr id="4" name="Pladsholder til diasnummer 3">
            <a:extLst>
              <a:ext uri="{FF2B5EF4-FFF2-40B4-BE49-F238E27FC236}">
                <a16:creationId xmlns:a16="http://schemas.microsoft.com/office/drawing/2014/main" id="{4968A8E1-0569-F544-BB1A-9E5718E17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E41078-0167-C64D-821F-522DD3CB4464}" type="slidenum">
              <a:rPr lang="da-DK" altLang="da-DK">
                <a:latin typeface="Calibri" panose="020F0502020204030204" pitchFamily="34" charset="0"/>
              </a:rPr>
              <a:pPr eaLnBrk="1" hangingPunct="1"/>
              <a:t>1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8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B531-4DF4-414C-ACB3-58EC575B40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306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B531-4DF4-414C-ACB3-58EC575B40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74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B531-4DF4-414C-ACB3-58EC575B40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3508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5CCF-0D01-2341-85CF-C92EA01AF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165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8778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5CCF-0D01-2341-85CF-C92EA01AF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639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5CCF-0D01-2341-85CF-C92EA01AF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1660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5CCF-0D01-2341-85CF-C92EA01AF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0643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5CCF-0D01-2341-85CF-C92EA01AF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424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5CCF-0D01-2341-85CF-C92EA01AF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9916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5CCF-0D01-2341-85CF-C92EA01AF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589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B531-4DF4-414C-ACB3-58EC575B40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727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5CCF-0D01-2341-85CF-C92EA01AF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4797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5CCF-0D01-2341-85CF-C92EA01AF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3353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5CCF-0D01-2341-85CF-C92EA01AFE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7714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4D8F-53B6-F246-9D1D-E519AD85DF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1019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4D8F-53B6-F246-9D1D-E519AD85DF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5697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4D8F-53B6-F246-9D1D-E519AD85DF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0990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4D8F-53B6-F246-9D1D-E519AD85DF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8677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4D8F-53B6-F246-9D1D-E519AD85DF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7166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4D8F-53B6-F246-9D1D-E519AD85DF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392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4D8F-53B6-F246-9D1D-E519AD85DF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683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B531-4DF4-414C-ACB3-58EC575B40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8844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4D8F-53B6-F246-9D1D-E519AD85DF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8882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4D8F-53B6-F246-9D1D-E519AD85DF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82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4D8F-53B6-F246-9D1D-E519AD85DF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414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4D8F-53B6-F246-9D1D-E519AD85DF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25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B531-4DF4-414C-ACB3-58EC575B40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622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B531-4DF4-414C-ACB3-58EC575B40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922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B531-4DF4-414C-ACB3-58EC575B40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588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B531-4DF4-414C-ACB3-58EC575B40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950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B531-4DF4-414C-ACB3-58EC575B40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488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B531-4DF4-414C-ACB3-58EC575B40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251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v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3B531-4DF4-414C-ACB3-58EC575B40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210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55CCF-0D01-2341-85CF-C92EA01AFEDF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574D44E-A3FE-8D44-BDB5-1B15D42F2D8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868144" y="6196274"/>
            <a:ext cx="3103612" cy="6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0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a-DK" dirty="0"/>
              <a:t>Tredje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0000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14D8F-53B6-F246-9D1D-E519AD85DFF8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6265862"/>
            <a:ext cx="22272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98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91440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018E48EB-B23D-8B4F-AD8A-1EDAD805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altLang="da-DK" sz="5400" dirty="0"/>
              <a:t>Bør og gør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7FB03309-6BA7-8142-8707-5FBB7D7C8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714500"/>
            <a:ext cx="3786188" cy="1857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da-DK" sz="2800" dirty="0">
                <a:solidFill>
                  <a:schemeClr val="tx1"/>
                </a:solidFill>
              </a:rPr>
              <a:t>Hvad er det, vi gør i dag, som vi skal blive ved med at gøre? 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da-DK" sz="2800" b="1" dirty="0">
                <a:solidFill>
                  <a:srgbClr val="A32328"/>
                </a:solidFill>
              </a:rPr>
              <a:t>+ gør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da-DK" sz="2800" b="1" dirty="0">
                <a:solidFill>
                  <a:srgbClr val="A32328"/>
                </a:solidFill>
              </a:rPr>
              <a:t>+ bør</a:t>
            </a:r>
            <a:r>
              <a:rPr lang="da-DK" sz="2800" b="1" dirty="0">
                <a:solidFill>
                  <a:srgbClr val="FF0000"/>
                </a:solidFill>
              </a:rPr>
              <a:t>	</a:t>
            </a:r>
            <a:r>
              <a:rPr lang="da-DK" sz="2800" b="1" dirty="0">
                <a:solidFill>
                  <a:schemeClr val="tx1"/>
                </a:solidFill>
              </a:rPr>
              <a:t>		OK</a:t>
            </a: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5F89E576-38C3-B04E-811E-4D4AEA97CE6A}"/>
              </a:ext>
            </a:extLst>
          </p:cNvPr>
          <p:cNvCxnSpPr/>
          <p:nvPr/>
        </p:nvCxnSpPr>
        <p:spPr>
          <a:xfrm rot="5400000">
            <a:off x="1964532" y="3750469"/>
            <a:ext cx="421481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8AFD4297-E836-3C49-9C8D-CA9E65045D3E}"/>
              </a:ext>
            </a:extLst>
          </p:cNvPr>
          <p:cNvCxnSpPr/>
          <p:nvPr/>
        </p:nvCxnSpPr>
        <p:spPr>
          <a:xfrm>
            <a:off x="1357313" y="3714750"/>
            <a:ext cx="5286375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indhold 13">
            <a:extLst>
              <a:ext uri="{FF2B5EF4-FFF2-40B4-BE49-F238E27FC236}">
                <a16:creationId xmlns:a16="http://schemas.microsoft.com/office/drawing/2014/main" id="{DF91CD31-2173-694E-A6D3-D80BBB994AD6}"/>
              </a:ext>
            </a:extLst>
          </p:cNvPr>
          <p:cNvSpPr txBox="1">
            <a:spLocks/>
          </p:cNvSpPr>
          <p:nvPr/>
        </p:nvSpPr>
        <p:spPr bwMode="auto">
          <a:xfrm>
            <a:off x="4429125" y="1785938"/>
            <a:ext cx="3771900" cy="1785937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265113" indent="-265113" eaLnBrk="0" hangingPunct="0">
              <a:lnSpc>
                <a:spcPts val="28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da-DK" sz="2800" dirty="0">
                <a:solidFill>
                  <a:schemeClr val="tx1"/>
                </a:solidFill>
              </a:rPr>
              <a:t>Hvad gør vi i dag, som vi egentlig ikke bør gøre? </a:t>
            </a:r>
          </a:p>
          <a:p>
            <a:pPr marL="265113" indent="-265113" eaLnBrk="0" hangingPunct="0">
              <a:lnSpc>
                <a:spcPts val="28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da-DK" sz="2800" b="1" dirty="0">
                <a:solidFill>
                  <a:schemeClr val="tx1"/>
                </a:solidFill>
              </a:rPr>
              <a:t>				</a:t>
            </a:r>
            <a:r>
              <a:rPr lang="da-DK" sz="2800" b="1" dirty="0">
                <a:solidFill>
                  <a:srgbClr val="A32328"/>
                </a:solidFill>
              </a:rPr>
              <a:t>+ gør</a:t>
            </a:r>
          </a:p>
          <a:p>
            <a:pPr marL="265113" indent="-265113" eaLnBrk="0" hangingPunct="0">
              <a:lnSpc>
                <a:spcPts val="28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da-DK" sz="2800" b="1" dirty="0">
                <a:solidFill>
                  <a:schemeClr val="tx1"/>
                </a:solidFill>
              </a:rPr>
              <a:t>Tidsrøver		</a:t>
            </a:r>
            <a:r>
              <a:rPr lang="da-DK" sz="2800" b="1" dirty="0">
                <a:solidFill>
                  <a:srgbClr val="A32328"/>
                </a:solidFill>
              </a:rPr>
              <a:t>- bør</a:t>
            </a:r>
          </a:p>
        </p:txBody>
      </p:sp>
      <p:sp>
        <p:nvSpPr>
          <p:cNvPr id="16" name="Pladsholder til indhold 13">
            <a:extLst>
              <a:ext uri="{FF2B5EF4-FFF2-40B4-BE49-F238E27FC236}">
                <a16:creationId xmlns:a16="http://schemas.microsoft.com/office/drawing/2014/main" id="{4EC6DFAC-4311-B340-A51E-D7D98331A719}"/>
              </a:ext>
            </a:extLst>
          </p:cNvPr>
          <p:cNvSpPr txBox="1">
            <a:spLocks/>
          </p:cNvSpPr>
          <p:nvPr/>
        </p:nvSpPr>
        <p:spPr bwMode="auto">
          <a:xfrm>
            <a:off x="357188" y="4000500"/>
            <a:ext cx="3414712" cy="2143125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265113" indent="-265113" algn="r" eaLnBrk="0" hangingPunct="0">
              <a:lnSpc>
                <a:spcPts val="2800"/>
              </a:lnSpc>
              <a:spcBef>
                <a:spcPct val="20000"/>
              </a:spcBef>
              <a:defRPr/>
            </a:pPr>
            <a:r>
              <a:rPr lang="da-DK" sz="2800" b="1" dirty="0">
                <a:solidFill>
                  <a:schemeClr val="tx1"/>
                </a:solidFill>
              </a:rPr>
              <a:t>				Opprioritering </a:t>
            </a:r>
          </a:p>
          <a:p>
            <a:pPr marL="265113" indent="-265113" eaLnBrk="0" hangingPunct="0">
              <a:lnSpc>
                <a:spcPts val="2800"/>
              </a:lnSpc>
              <a:spcBef>
                <a:spcPct val="20000"/>
              </a:spcBef>
              <a:defRPr/>
            </a:pPr>
            <a:r>
              <a:rPr lang="da-DK" sz="2800" dirty="0">
                <a:solidFill>
                  <a:schemeClr val="tx1"/>
                </a:solidFill>
              </a:rPr>
              <a:t>Hvad er det, vi bør gøre, men vi faktisk ikke gør? </a:t>
            </a:r>
          </a:p>
          <a:p>
            <a:pPr marL="265113" indent="-265113" eaLnBrk="0" hangingPunct="0">
              <a:lnSpc>
                <a:spcPts val="2800"/>
              </a:lnSpc>
              <a:spcBef>
                <a:spcPct val="20000"/>
              </a:spcBef>
              <a:defRPr/>
            </a:pPr>
            <a:r>
              <a:rPr lang="da-DK" sz="2800" b="1" dirty="0">
                <a:solidFill>
                  <a:srgbClr val="A32328"/>
                </a:solidFill>
              </a:rPr>
              <a:t>+ bør</a:t>
            </a:r>
          </a:p>
          <a:p>
            <a:pPr marL="265113" indent="-265113" eaLnBrk="0" hangingPunct="0">
              <a:lnSpc>
                <a:spcPts val="2800"/>
              </a:lnSpc>
              <a:spcBef>
                <a:spcPct val="20000"/>
              </a:spcBef>
              <a:defRPr/>
            </a:pPr>
            <a:r>
              <a:rPr lang="da-DK" sz="2800" b="1" dirty="0">
                <a:solidFill>
                  <a:srgbClr val="A32328"/>
                </a:solidFill>
              </a:rPr>
              <a:t>- gør</a:t>
            </a:r>
          </a:p>
          <a:p>
            <a:pPr marL="265113" indent="-265113" eaLnBrk="0" hangingPunct="0">
              <a:lnSpc>
                <a:spcPts val="28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da-DK" sz="2400" b="1" dirty="0">
                <a:solidFill>
                  <a:schemeClr val="tx1"/>
                </a:solidFill>
              </a:rPr>
              <a:t>				</a:t>
            </a:r>
          </a:p>
        </p:txBody>
      </p:sp>
      <p:sp>
        <p:nvSpPr>
          <p:cNvPr id="17" name="Pladsholder til indhold 13">
            <a:extLst>
              <a:ext uri="{FF2B5EF4-FFF2-40B4-BE49-F238E27FC236}">
                <a16:creationId xmlns:a16="http://schemas.microsoft.com/office/drawing/2014/main" id="{E0703E8F-5A44-824C-83E9-A3E503B870BF}"/>
              </a:ext>
            </a:extLst>
          </p:cNvPr>
          <p:cNvSpPr txBox="1">
            <a:spLocks/>
          </p:cNvSpPr>
          <p:nvPr/>
        </p:nvSpPr>
        <p:spPr bwMode="auto">
          <a:xfrm>
            <a:off x="4429125" y="4286250"/>
            <a:ext cx="4129088" cy="1857375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265113" indent="-265113" eaLnBrk="0" hangingPunct="0">
              <a:lnSpc>
                <a:spcPts val="2800"/>
              </a:lnSpc>
              <a:spcBef>
                <a:spcPct val="20000"/>
              </a:spcBef>
              <a:defRPr/>
            </a:pPr>
            <a:r>
              <a:rPr lang="da-DK" sz="2800" b="1" dirty="0">
                <a:solidFill>
                  <a:schemeClr val="tx1"/>
                </a:solidFill>
              </a:rPr>
              <a:t>OK </a:t>
            </a:r>
          </a:p>
          <a:p>
            <a:pPr marL="265113" indent="-265113" eaLnBrk="0" hangingPunct="0">
              <a:lnSpc>
                <a:spcPts val="2800"/>
              </a:lnSpc>
              <a:spcBef>
                <a:spcPct val="20000"/>
              </a:spcBef>
              <a:defRPr/>
            </a:pPr>
            <a:r>
              <a:rPr lang="da-DK" sz="2800" dirty="0">
                <a:solidFill>
                  <a:schemeClr val="tx1"/>
                </a:solidFill>
              </a:rPr>
              <a:t>Hvad er det, vi ikke gør i dag, og som vi for alt i verden heller ikke bør gøre? 		</a:t>
            </a:r>
            <a:r>
              <a:rPr lang="da-DK" sz="2800" b="1" dirty="0">
                <a:solidFill>
                  <a:srgbClr val="A32328"/>
                </a:solidFill>
              </a:rPr>
              <a:t>- bør</a:t>
            </a:r>
          </a:p>
          <a:p>
            <a:pPr marL="265113" indent="-265113" eaLnBrk="0" hangingPunct="0">
              <a:lnSpc>
                <a:spcPts val="2800"/>
              </a:lnSpc>
              <a:spcBef>
                <a:spcPct val="20000"/>
              </a:spcBef>
              <a:defRPr/>
            </a:pPr>
            <a:r>
              <a:rPr lang="da-DK" sz="2800" b="1" dirty="0">
                <a:solidFill>
                  <a:srgbClr val="A32328"/>
                </a:solidFill>
              </a:rPr>
              <a:t>				- gør</a:t>
            </a:r>
          </a:p>
          <a:p>
            <a:pPr marL="265113" indent="-265113" eaLnBrk="0" hangingPunct="0">
              <a:lnSpc>
                <a:spcPts val="28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da-DK" sz="2400" b="1" dirty="0">
                <a:solidFill>
                  <a:schemeClr val="tx1"/>
                </a:solidFill>
              </a:rPr>
              <a:t>				</a:t>
            </a:r>
          </a:p>
        </p:txBody>
      </p:sp>
      <p:sp>
        <p:nvSpPr>
          <p:cNvPr id="9225" name="Rektangel 9">
            <a:extLst>
              <a:ext uri="{FF2B5EF4-FFF2-40B4-BE49-F238E27FC236}">
                <a16:creationId xmlns:a16="http://schemas.microsoft.com/office/drawing/2014/main" id="{C2382826-3512-3A4C-B168-AE3539A42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2400" b="1" dirty="0">
                <a:highlight>
                  <a:srgbClr val="FFFF00"/>
                </a:highlight>
                <a:latin typeface="+mj-lt"/>
              </a:rPr>
              <a:t>Skriv det tema I vil undersøge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0844342"/>
      </p:ext>
    </p:extLst>
  </p:cSld>
  <p:clrMapOvr>
    <a:masterClrMapping/>
  </p:clrMapOvr>
</p:sld>
</file>

<file path=ppt/theme/theme1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harlotte E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COKs powerpoint-skabelon 2012</Template>
  <TotalTime>36135</TotalTime>
  <Words>124</Words>
  <Application>Microsoft Macintosh PowerPoint</Application>
  <PresentationFormat>Skærmshow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Times New Roman</vt:lpstr>
      <vt:lpstr>Verdana</vt:lpstr>
      <vt:lpstr>1_Brugerdefineret design</vt:lpstr>
      <vt:lpstr>Charlotte Eli</vt:lpstr>
      <vt:lpstr>Brugerdefineret design</vt:lpstr>
      <vt:lpstr>Bør og gør</vt:lpstr>
    </vt:vector>
  </TitlesOfParts>
  <Company>Center for Offentlig Kompetenceudvikling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</dc:title>
  <dc:creator>Jane  Rasmussen</dc:creator>
  <cp:lastModifiedBy>Charlotte Eli</cp:lastModifiedBy>
  <cp:revision>341</cp:revision>
  <cp:lastPrinted>2019-02-24T11:29:46Z</cp:lastPrinted>
  <dcterms:created xsi:type="dcterms:W3CDTF">2013-08-20T07:27:03Z</dcterms:created>
  <dcterms:modified xsi:type="dcterms:W3CDTF">2019-11-18T09:46:42Z</dcterms:modified>
</cp:coreProperties>
</file>